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notesMasterIdLst>
    <p:notesMasterId r:id="rId4"/>
  </p:notesMasterIdLst>
  <p:handoutMasterIdLst>
    <p:handoutMasterId r:id="rId5"/>
  </p:handoutMasterIdLst>
  <p:sldIdLst>
    <p:sldId id="259" r:id="rId2"/>
    <p:sldId id="261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 snapToGrid="0">
      <p:cViewPr varScale="1">
        <p:scale>
          <a:sx n="100" d="100"/>
          <a:sy n="100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EAE08DC-32D5-4603-E1F1-C45A1CD330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3B9BB79-C8C2-D030-A4DD-665B0B0A7A2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D9B57DE-F6EA-9B53-8ACB-EDB2A7B1BF0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FA7594F5-F32A-026E-8E29-8FB9A0B7BED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3E46FE6C-A2BD-4F1D-8B7A-F6E0F0C08C4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EFAC9E1-71F0-203B-191A-C09E2520D73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BC46CC8-6580-0537-E980-21229887517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EC221326-B5A6-63E1-6481-554A80DA57E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F77E94C-5DA2-E212-FDAC-8FCBC903B3A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0B7953F3-E54A-D99A-268A-41F47EBFCDA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BC8516F2-B021-7F8B-D58A-34DB630F41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9D9AF6BC-F267-4AC4-8AC2-AC49D11B0DD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1DDBDF91-04A0-78C6-09E9-E70CEB93CA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EA75013-0C0E-4C97-BC42-BE8AD2D17A4C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A4C7EDD4-C5AF-5DF5-9C15-5FE335C4F6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7F26A18-DDA3-DB86-B980-08E051514B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955FB82A-4222-A3B4-2946-0AF68EF2FE0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8F600-E4A3-1A87-6CDC-88CBA0EE9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CDA7B29-7B4A-903B-3B88-E8E98C4612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9EA75013-0C0E-4C97-BC42-BE8AD2D17A4C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D64DEF0C-086D-A18A-18B7-B68FFC5009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1058B25-2FD5-1EF8-905C-0F76FCD445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>
              <a:ea typeface="ＭＳ Ｐゴシック" panose="020B0600070205080204" pitchFamily="50" charset="-128"/>
            </a:endParaRPr>
          </a:p>
        </p:txBody>
      </p:sp>
      <p:sp>
        <p:nvSpPr>
          <p:cNvPr id="5125" name="ヘッダー プレースホルダ 4">
            <a:extLst>
              <a:ext uri="{FF2B5EF4-FFF2-40B4-BE49-F238E27FC236}">
                <a16:creationId xmlns:a16="http://schemas.microsoft.com/office/drawing/2014/main" id="{9F4A853A-C98E-73A6-F014-87798736D9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1511645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21D77B0-DB3D-1DF1-6410-4357D8E4E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0394FD4-C1E4-AFE5-7590-AA3477DD7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06BF7C1-E96D-A5F1-00C9-C38F37B55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01376-054D-4BE3-9DF7-5B86FE1F43C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05045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4D0FB4C-ED42-7814-2CAF-8DF86E59B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20A7A0D-D9D7-EC68-245A-5A180D3A7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FFDBB3-E5FF-CB16-F4F6-08B249DB2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23075-0AD2-4CEA-B1B9-D89545866F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1730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000A294-F714-58F3-CC46-9520CC4CB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BB947B-62A4-06FB-9C05-886814C48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13128D1-5580-5DE7-9DCB-BD50F4B57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F1028-4EEB-4E97-8B3F-DDB5BBA1E0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352559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CA561AE-A1C2-C162-939B-134C32E49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5FB3F43-A116-EB2E-6A87-7002BE362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5AA6E66-478C-A9E6-33E8-2451FFE5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11E995-24F9-46CE-9AC0-5A341A45BB3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850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834BD2B-899B-11C9-9219-4B1FAFDE3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306C43B-B77E-8CD6-C9AB-E9940F02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A301442-64C7-AA0B-481C-92FF567B7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DB167-4FA8-447B-ACB0-98CC991E9BF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9978909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0A702DC-FFC3-8EC9-A33E-6CDFD86C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A4695A0-28B4-E70F-E765-9A4EDC688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1625079-AAE7-586C-829E-871738FC9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5588D-3480-41CE-8A9F-A9BD50D2706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9711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03545A7-9D4E-1DF0-C151-8B42220F1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FB61E04-A574-12C7-03B0-FB0BA6DBA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DA23CAA-A561-2CDB-BF6B-F4738C8A8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FC6E5-9452-4CB5-A396-624E304E239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95794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366B460-6D70-449C-AE66-382788B32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AC7906A-E78F-B730-4050-9B6F0B536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77ED16E0-1B82-4172-A6C7-2E37819A5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0E5CA5-6AE0-45D7-8A81-9DEEA7394F8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9744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C8656A7-4331-57DA-1CEC-EC76F1222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989BBEB-D55B-F435-7D33-B9EE1F787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79322E5B-1626-6E3E-391F-FE6ED32F0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A52EA-D741-4EAB-8315-69CF7F463AD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4195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7C4BF16-09F2-1BAB-5A2E-CA6C6E0F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F0F8B17-CED8-DF95-EB64-7E90BEDD7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946E335-46A3-8140-2AB0-0226C99E0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DED62C-EF0A-46E7-A1D3-5DFDF3B52B1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1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1827EAE-C951-6374-809E-0F2E61824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3BF77BA-1866-A023-9E91-53A0058E6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20F3FFE-8679-1EB0-6C27-05CA74DFB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A384E8-4507-427D-AEE6-6E1B646FEA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940265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CEE3D66-D9C0-84FA-85A7-A145EAE19B6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6FBAD9A-9998-9AEF-8A78-60E05C195B6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F9EB620-A8FD-BA5C-1D01-3B5E72CBC8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766C2D-3DDD-E5D8-7AC6-B19E4E0FDB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BF869B-00CD-65CF-6369-C6D4F5EC2A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AD96F24-97DD-4022-AECF-29A33C98827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AD3A7660-66BB-C58C-FFD0-4E13E12F7B7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20700" y="4364038"/>
            <a:ext cx="8167688" cy="1600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Arial" panose="020B0604020202020204" pitchFamily="34" charset="0"/>
              </a:rPr>
              <a:t>　</a:t>
            </a:r>
            <a:r>
              <a:rPr lang="en-US" altLang="ja-JP" sz="2800" b="1" dirty="0">
                <a:latin typeface="Arial" panose="020B0604020202020204" pitchFamily="34" charset="0"/>
              </a:rPr>
              <a:t>I have no COI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latin typeface="Arial" panose="020B0604020202020204" pitchFamily="34" charset="0"/>
              </a:rPr>
              <a:t>　</a:t>
            </a:r>
            <a:r>
              <a:rPr lang="en-US" altLang="ja-JP" sz="2800" b="1" dirty="0">
                <a:latin typeface="Arial" panose="020B0604020202020204" pitchFamily="34" charset="0"/>
              </a:rPr>
              <a:t>with regard to the presentation.</a:t>
            </a:r>
            <a:endParaRPr lang="en-US" altLang="ja-JP" sz="700" b="1" i="1" dirty="0">
              <a:latin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51" name="正方形/長方形 3">
            <a:extLst>
              <a:ext uri="{FF2B5EF4-FFF2-40B4-BE49-F238E27FC236}">
                <a16:creationId xmlns:a16="http://schemas.microsoft.com/office/drawing/2014/main" id="{A786AFB9-A902-0971-FCCF-E13E88056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209550"/>
            <a:ext cx="8404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Disclosure of COI status for oral presenters</a:t>
            </a:r>
          </a:p>
          <a:p>
            <a:pPr eaLnBrk="1" hangingPunct="1"/>
            <a:r>
              <a:rPr kumimoji="0" lang="ja-JP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</a:t>
            </a:r>
            <a:r>
              <a:rPr kumimoji="0" lang="en-US" altLang="ja-JP" b="1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If You have no conflict of interest to disclose.</a:t>
            </a:r>
            <a:endParaRPr kumimoji="0" lang="ja-JP" altLang="en-US" b="1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052" name="図 4" descr="JAAMロゴ.jpg">
            <a:extLst>
              <a:ext uri="{FF2B5EF4-FFF2-40B4-BE49-F238E27FC236}">
                <a16:creationId xmlns:a16="http://schemas.microsoft.com/office/drawing/2014/main" id="{35FE5C0D-0D2C-6034-B9B7-25F32D52A9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847318"/>
            <a:ext cx="1250950" cy="1252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17733F1A-6BD2-D576-D86C-AD6F09038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175" y="3228974"/>
            <a:ext cx="8167688" cy="708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92100" indent="-292100">
              <a:lnSpc>
                <a:spcPct val="80000"/>
              </a:lnSpc>
              <a:buClr>
                <a:schemeClr val="accent1"/>
              </a:buClr>
              <a:buSzPct val="70000"/>
              <a:defRPr/>
            </a:pPr>
            <a:r>
              <a:rPr lang="en-US" altLang="ja-JP" sz="3200" dirty="0">
                <a:latin typeface="+mn-ea"/>
                <a:ea typeface="+mn-ea"/>
              </a:rPr>
              <a:t>Name of first author: XXXXX </a:t>
            </a:r>
            <a:r>
              <a:rPr lang="en-US" altLang="ja-JP" sz="3200" dirty="0" err="1">
                <a:latin typeface="+mn-ea"/>
                <a:ea typeface="+mn-ea"/>
              </a:rPr>
              <a:t>XXXXX</a:t>
            </a:r>
            <a:endParaRPr lang="en-US" altLang="ja-JP" sz="320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970A5FD-0A46-ED08-27C5-188F40ACAE27}"/>
              </a:ext>
            </a:extLst>
          </p:cNvPr>
          <p:cNvSpPr txBox="1">
            <a:spLocks noChangeArrowheads="1"/>
          </p:cNvSpPr>
          <p:nvPr/>
        </p:nvSpPr>
        <p:spPr>
          <a:xfrm>
            <a:off x="416393" y="1286649"/>
            <a:ext cx="8335495" cy="1635163"/>
          </a:xfrm>
          <a:prstGeom prst="rect">
            <a:avLst/>
          </a:prstGeom>
          <a:ln>
            <a:noFill/>
          </a:ln>
        </p:spPr>
        <p:txBody>
          <a:bodyPr anchor="b">
            <a:normAutofit fontScale="25000" lnSpcReduction="200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r" fontAlgn="auto">
              <a:spcAft>
                <a:spcPts val="0"/>
              </a:spcAft>
              <a:defRPr/>
            </a:pP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 </a:t>
            </a:r>
            <a:r>
              <a:rPr lang="en-US" altLang="ja-JP" sz="11200" b="1" dirty="0">
                <a:latin typeface="Arial" charset="0"/>
                <a:ea typeface="+mj-ea"/>
                <a:cs typeface="+mj-cs"/>
              </a:rPr>
              <a:t>The Japanese Society of Anti-Aging Medicine</a:t>
            </a:r>
            <a:br>
              <a:rPr lang="en-US" altLang="ja-JP" sz="14700" b="1" dirty="0">
                <a:latin typeface="Arial" charset="0"/>
                <a:ea typeface="+mj-ea"/>
                <a:cs typeface="+mj-cs"/>
              </a:rPr>
            </a:br>
            <a:r>
              <a:rPr lang="en-US" altLang="ja-JP" sz="14700" b="1" dirty="0">
                <a:latin typeface="Arial" charset="0"/>
                <a:ea typeface="+mj-ea"/>
                <a:cs typeface="+mj-cs"/>
              </a:rPr>
              <a:t>Disclosure of </a:t>
            </a:r>
          </a:p>
          <a:p>
            <a:pPr marL="54864" algn="r" fontAlgn="auto">
              <a:spcAft>
                <a:spcPts val="0"/>
              </a:spcAft>
              <a:defRPr/>
            </a:pPr>
            <a:r>
              <a:rPr lang="en-US" altLang="ja-JP" sz="14700" b="1" dirty="0">
                <a:latin typeface="Arial" charset="0"/>
                <a:ea typeface="+mj-ea"/>
                <a:cs typeface="+mj-cs"/>
              </a:rPr>
              <a:t>Conflict of Interest</a:t>
            </a:r>
            <a:endParaRPr lang="en-US" altLang="ja-JP" sz="14700" b="1" i="1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027F4-C8A4-F563-9F25-BF5FF392E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正方形/長方形 3">
            <a:extLst>
              <a:ext uri="{FF2B5EF4-FFF2-40B4-BE49-F238E27FC236}">
                <a16:creationId xmlns:a16="http://schemas.microsoft.com/office/drawing/2014/main" id="{70DEE035-A17D-6936-0474-F64B607B1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663" y="209550"/>
            <a:ext cx="84042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en-US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Disclosure of COI status for oral presenters</a:t>
            </a:r>
          </a:p>
          <a:p>
            <a:pPr eaLnBrk="1" hangingPunct="1"/>
            <a:r>
              <a:rPr kumimoji="0" lang="ja-JP" altLang="ja-JP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</a:t>
            </a:r>
            <a:r>
              <a:rPr kumimoji="0" lang="ja-JP" altLang="en-US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</a:t>
            </a:r>
            <a:r>
              <a:rPr kumimoji="0" lang="en-US" altLang="ja-JP" b="1" dirty="0">
                <a:solidFill>
                  <a:srgbClr val="0070C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If You have conflicts of interest to disclose.</a:t>
            </a:r>
            <a:endParaRPr kumimoji="0" lang="ja-JP" altLang="en-US" b="1" dirty="0">
              <a:solidFill>
                <a:srgbClr val="0070C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052" name="図 4" descr="JAAMロゴ.jpg">
            <a:extLst>
              <a:ext uri="{FF2B5EF4-FFF2-40B4-BE49-F238E27FC236}">
                <a16:creationId xmlns:a16="http://schemas.microsoft.com/office/drawing/2014/main" id="{A5E6CA3F-A1A3-93D5-0EE3-E88A1B8811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598801"/>
            <a:ext cx="1250950" cy="1252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915FCC82-90CE-8192-53F8-AD6323895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930" y="2808158"/>
            <a:ext cx="8358187" cy="51409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92100" indent="-292100">
              <a:lnSpc>
                <a:spcPct val="80000"/>
              </a:lnSpc>
              <a:buClr>
                <a:schemeClr val="accent1"/>
              </a:buClr>
              <a:buSzPct val="70000"/>
              <a:defRPr/>
            </a:pPr>
            <a:r>
              <a:rPr lang="en-US" altLang="ja-JP" sz="3200" dirty="0">
                <a:latin typeface="+mn-ea"/>
                <a:ea typeface="+mn-ea"/>
              </a:rPr>
              <a:t>Name of first author: XXXXX </a:t>
            </a:r>
            <a:r>
              <a:rPr lang="en-US" altLang="ja-JP" sz="3200" dirty="0" err="1">
                <a:latin typeface="+mn-ea"/>
                <a:ea typeface="+mn-ea"/>
              </a:rPr>
              <a:t>XXXXX</a:t>
            </a:r>
            <a:endParaRPr lang="en-US" altLang="ja-JP" sz="320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B7B9EFDD-A6FD-71DB-D87A-34BC65A6BEDA}"/>
              </a:ext>
            </a:extLst>
          </p:cNvPr>
          <p:cNvSpPr txBox="1">
            <a:spLocks noChangeArrowheads="1"/>
          </p:cNvSpPr>
          <p:nvPr/>
        </p:nvSpPr>
        <p:spPr>
          <a:xfrm>
            <a:off x="511175" y="1074186"/>
            <a:ext cx="8335495" cy="1635163"/>
          </a:xfrm>
          <a:prstGeom prst="rect">
            <a:avLst/>
          </a:prstGeom>
          <a:ln>
            <a:noFill/>
          </a:ln>
        </p:spPr>
        <p:txBody>
          <a:bodyPr anchor="b">
            <a:normAutofit fontScale="25000" lnSpcReduction="200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r" fontAlgn="auto">
              <a:spcAft>
                <a:spcPts val="0"/>
              </a:spcAft>
              <a:defRPr/>
            </a:pP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b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</a:br>
            <a:r>
              <a:rPr lang="en-US" altLang="ja-JP" sz="4800" b="1" dirty="0">
                <a:effectLst>
                  <a:outerShdw blurRad="38100" dist="25500" dir="5400000" algn="tl" rotWithShape="0">
                    <a:srgbClr val="000000">
                      <a:satMod val="180000"/>
                      <a:alpha val="75000"/>
                    </a:srgbClr>
                  </a:outerShdw>
                </a:effectLst>
                <a:latin typeface="Arial" charset="0"/>
                <a:ea typeface="+mj-ea"/>
                <a:cs typeface="+mj-cs"/>
              </a:rPr>
              <a:t> </a:t>
            </a:r>
            <a:r>
              <a:rPr lang="en-US" altLang="ja-JP" sz="11200" b="1" dirty="0">
                <a:latin typeface="Arial" charset="0"/>
                <a:ea typeface="+mj-ea"/>
                <a:cs typeface="+mj-cs"/>
              </a:rPr>
              <a:t>The Japanese Society of Anti-Aging Medicine</a:t>
            </a:r>
            <a:br>
              <a:rPr lang="en-US" altLang="ja-JP" sz="14700" b="1" dirty="0">
                <a:latin typeface="Arial" charset="0"/>
                <a:ea typeface="+mj-ea"/>
                <a:cs typeface="+mj-cs"/>
              </a:rPr>
            </a:br>
            <a:r>
              <a:rPr lang="en-US" altLang="ja-JP" sz="14700" b="1" dirty="0">
                <a:latin typeface="Arial" charset="0"/>
                <a:ea typeface="+mj-ea"/>
                <a:cs typeface="+mj-cs"/>
              </a:rPr>
              <a:t>Disclosure of </a:t>
            </a:r>
          </a:p>
          <a:p>
            <a:pPr marL="54864" algn="r" fontAlgn="auto">
              <a:spcAft>
                <a:spcPts val="0"/>
              </a:spcAft>
              <a:defRPr/>
            </a:pPr>
            <a:r>
              <a:rPr lang="en-US" altLang="ja-JP" sz="14700" b="1" dirty="0">
                <a:latin typeface="Arial" charset="0"/>
                <a:ea typeface="+mj-ea"/>
                <a:cs typeface="+mj-cs"/>
              </a:rPr>
              <a:t>Conflict of Interest</a:t>
            </a:r>
            <a:endParaRPr lang="en-US" altLang="ja-JP" sz="14700" b="1" i="1" dirty="0">
              <a:latin typeface="+mj-lt"/>
              <a:ea typeface="+mj-ea"/>
              <a:cs typeface="+mj-cs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94A4A96-E713-A0B0-8924-F2D2B40D0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421063"/>
            <a:ext cx="8358187" cy="3098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1900" b="1" dirty="0">
                <a:latin typeface="Arial" pitchFamily="34" charset="0"/>
              </a:rPr>
              <a:t>Matters requiring disclosures of COI 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ja-JP" sz="1900" b="1" dirty="0">
                <a:latin typeface="Arial" pitchFamily="34" charset="0"/>
              </a:rPr>
              <a:t>with regard to the presentation are as follows;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endParaRPr lang="ja-JP" altLang="en-US" sz="1900" b="1" dirty="0">
              <a:latin typeface="Arial" pitchFamily="34" charset="0"/>
            </a:endParaRP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900" b="1" dirty="0">
                <a:latin typeface="Arial" pitchFamily="34" charset="0"/>
              </a:rPr>
              <a:t>Remuneration </a:t>
            </a:r>
            <a:r>
              <a:rPr lang="ja-JP" altLang="en-US" sz="1900" b="1" dirty="0">
                <a:latin typeface="Arial" pitchFamily="34" charset="0"/>
              </a:rPr>
              <a:t>：　</a:t>
            </a:r>
            <a:r>
              <a:rPr lang="en-US" altLang="ja-JP" sz="1900" b="1" dirty="0">
                <a:latin typeface="Arial" pitchFamily="34" charset="0"/>
              </a:rPr>
              <a:t>None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900" b="1" dirty="0">
                <a:latin typeface="Arial" pitchFamily="34" charset="0"/>
              </a:rPr>
              <a:t>Stockholder in</a:t>
            </a:r>
            <a:r>
              <a:rPr lang="ja-JP" altLang="en-US" sz="1900" b="1" dirty="0">
                <a:latin typeface="Arial" pitchFamily="34" charset="0"/>
              </a:rPr>
              <a:t>：　</a:t>
            </a:r>
            <a:r>
              <a:rPr lang="en-US" altLang="ja-JP" sz="1900" b="1" dirty="0">
                <a:latin typeface="Arial" pitchFamily="34" charset="0"/>
              </a:rPr>
              <a:t>None</a:t>
            </a:r>
            <a:endParaRPr lang="ja-JP" altLang="en-US" sz="1900" b="1" dirty="0">
              <a:latin typeface="Arial" pitchFamily="34" charset="0"/>
            </a:endParaRP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900" b="1" dirty="0">
                <a:latin typeface="Arial" pitchFamily="34" charset="0"/>
              </a:rPr>
              <a:t>Patents and royalties from</a:t>
            </a:r>
            <a:r>
              <a:rPr lang="ja-JP" altLang="en-US" sz="1900" b="1" dirty="0">
                <a:latin typeface="Arial" pitchFamily="34" charset="0"/>
              </a:rPr>
              <a:t>：　</a:t>
            </a:r>
            <a:r>
              <a:rPr lang="en-US" altLang="ja-JP" sz="1900" b="1" dirty="0">
                <a:latin typeface="Arial" pitchFamily="34" charset="0"/>
              </a:rPr>
              <a:t>None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900" b="1" dirty="0">
                <a:latin typeface="Arial" pitchFamily="34" charset="0"/>
              </a:rPr>
              <a:t>Honoraria (lecture fee) from: ZZZ Corporation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900" b="1" dirty="0">
                <a:latin typeface="Arial" pitchFamily="34" charset="0"/>
              </a:rPr>
              <a:t>Honoraria (manuscript fee) from: XXX, Inc.</a:t>
            </a:r>
            <a:r>
              <a:rPr lang="ja-JP" altLang="en-US" sz="1900" b="1" dirty="0">
                <a:latin typeface="Arial" pitchFamily="34" charset="0"/>
              </a:rPr>
              <a:t>　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900" b="1" dirty="0">
                <a:latin typeface="Arial" pitchFamily="34" charset="0"/>
              </a:rPr>
              <a:t>Grant/Research funding from: XXX Corporation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900" b="1" dirty="0">
                <a:latin typeface="Arial" pitchFamily="34" charset="0"/>
              </a:rPr>
              <a:t>Scholarship donation from</a:t>
            </a:r>
            <a:r>
              <a:rPr lang="ja-JP" altLang="en-US" sz="1900" b="1" dirty="0">
                <a:latin typeface="Arial" pitchFamily="34" charset="0"/>
              </a:rPr>
              <a:t>：</a:t>
            </a:r>
            <a:r>
              <a:rPr lang="en-US" altLang="ja-JP" sz="1900" b="1" dirty="0">
                <a:latin typeface="Arial" pitchFamily="34" charset="0"/>
              </a:rPr>
              <a:t> XXX Corporation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900" b="1" dirty="0">
                <a:latin typeface="Arial" pitchFamily="34" charset="0"/>
              </a:rPr>
              <a:t>Endowed Chair Affiliation </a:t>
            </a:r>
            <a:r>
              <a:rPr lang="ja-JP" altLang="en-US" sz="1900" b="1" dirty="0">
                <a:latin typeface="Arial" pitchFamily="34" charset="0"/>
              </a:rPr>
              <a:t>：　</a:t>
            </a:r>
            <a:r>
              <a:rPr lang="en-US" altLang="ja-JP" sz="1900" b="1" dirty="0">
                <a:latin typeface="Arial" pitchFamily="34" charset="0"/>
              </a:rPr>
              <a:t>None 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ja-JP" sz="1900" b="1" dirty="0">
                <a:latin typeface="Arial" pitchFamily="34" charset="0"/>
              </a:rPr>
              <a:t>Other remuneration from: XXX Corporation</a:t>
            </a:r>
            <a:endParaRPr lang="ja-JP" altLang="en-US" sz="1900" b="1" dirty="0">
              <a:latin typeface="Arial" pitchFamily="34" charset="0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ja-JP" sz="1900" b="1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997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</TotalTime>
  <Words>175</Words>
  <Application>Microsoft Office PowerPoint</Application>
  <PresentationFormat>画面に合わせる (4:3)</PresentationFormat>
  <Paragraphs>29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絵理 斎木</cp:lastModifiedBy>
  <cp:revision>100</cp:revision>
  <cp:lastPrinted>2010-09-09T05:26:38Z</cp:lastPrinted>
  <dcterms:created xsi:type="dcterms:W3CDTF">2010-06-05T13:17:17Z</dcterms:created>
  <dcterms:modified xsi:type="dcterms:W3CDTF">2025-04-24T11:56:59Z</dcterms:modified>
</cp:coreProperties>
</file>